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95" d="100"/>
          <a:sy n="195" d="100"/>
        </p:scale>
        <p:origin x="726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02089" y="961999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РАЗВИТИЮ РЕГИОНОВ: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012122" y="2795636"/>
            <a:ext cx="4500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4484362"/>
            <a:ext cx="127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Март, 2026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6708</TotalTime>
  <Words>433</Words>
  <Application>Microsoft Office PowerPoint</Application>
  <PresentationFormat>Экран (16:9)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Паронкин Алексей Николаевич</cp:lastModifiedBy>
  <cp:revision>370</cp:revision>
  <dcterms:created xsi:type="dcterms:W3CDTF">2024-07-24T10:48:12Z</dcterms:created>
  <dcterms:modified xsi:type="dcterms:W3CDTF">2026-03-18T05:13:07Z</dcterms:modified>
</cp:coreProperties>
</file>